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>
        <p:scale>
          <a:sx n="31" d="100"/>
          <a:sy n="31" d="100"/>
        </p:scale>
        <p:origin x="4640" y="17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A15DA-9525-79C0-8104-3BFBD5613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8DA723-EACB-2736-9B5B-B142EB4FFB0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171F64E-55B3-0BAA-3B4A-FFD067368C9F}"/>
              </a:ext>
            </a:extLst>
          </p:cNvPr>
          <p:cNvSpPr/>
          <p:nvPr/>
        </p:nvSpPr>
        <p:spPr>
          <a:xfrm>
            <a:off x="972518" y="6819255"/>
            <a:ext cx="5827363" cy="6819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D52D20-B2A3-87E1-17E2-5380EDD9980E}"/>
              </a:ext>
            </a:extLst>
          </p:cNvPr>
          <p:cNvSpPr txBox="1"/>
          <p:nvPr/>
        </p:nvSpPr>
        <p:spPr>
          <a:xfrm>
            <a:off x="972518" y="6960163"/>
            <a:ext cx="582736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DETAILS HERE OR DELETE TEXT + BOX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917CAEC-3338-5DA8-A223-C3D77AA48BA4}"/>
              </a:ext>
            </a:extLst>
          </p:cNvPr>
          <p:cNvSpPr txBox="1"/>
          <p:nvPr/>
        </p:nvSpPr>
        <p:spPr>
          <a:xfrm>
            <a:off x="1805150" y="7984922"/>
            <a:ext cx="464294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effectLst/>
              </a:rPr>
              <a:t>ADD DETAILS HERE OR DELETE</a:t>
            </a:r>
          </a:p>
        </p:txBody>
      </p:sp>
    </p:spTree>
    <p:extLst>
      <p:ext uri="{BB962C8B-B14F-4D97-AF65-F5344CB8AC3E}">
        <p14:creationId xmlns:p14="http://schemas.microsoft.com/office/powerpoint/2010/main" val="952922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17F7761-489F-44E6-AB91-AF0F4BA9DF7A}"/>
</file>

<file path=customXml/itemProps2.xml><?xml version="1.0" encoding="utf-8"?>
<ds:datastoreItem xmlns:ds="http://schemas.openxmlformats.org/officeDocument/2006/customXml" ds:itemID="{5CF5FE9D-589F-46CF-A204-4058D18A9686}"/>
</file>

<file path=customXml/itemProps3.xml><?xml version="1.0" encoding="utf-8"?>
<ds:datastoreItem xmlns:ds="http://schemas.openxmlformats.org/officeDocument/2006/customXml" ds:itemID="{E6B5A443-BEBB-44C2-9262-4E587259EA7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1217</TotalTime>
  <Words>13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6</cp:revision>
  <dcterms:created xsi:type="dcterms:W3CDTF">2025-05-29T21:03:48Z</dcterms:created>
  <dcterms:modified xsi:type="dcterms:W3CDTF">2025-06-02T20:08:19Z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